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73" r:id="rId2"/>
    <p:sldId id="265" r:id="rId3"/>
    <p:sldId id="274" r:id="rId4"/>
    <p:sldId id="275" r:id="rId5"/>
    <p:sldId id="276" r:id="rId6"/>
    <p:sldId id="277" r:id="rId7"/>
    <p:sldId id="278" r:id="rId8"/>
    <p:sldId id="279" r:id="rId9"/>
    <p:sldId id="280" r:id="rId10"/>
    <p:sldId id="282" r:id="rId11"/>
    <p:sldId id="289" r:id="rId12"/>
    <p:sldId id="286" r:id="rId13"/>
    <p:sldId id="285" r:id="rId14"/>
    <p:sldId id="287" r:id="rId15"/>
    <p:sldId id="288" r:id="rId16"/>
    <p:sldId id="290" r:id="rId17"/>
    <p:sldId id="297" r:id="rId18"/>
    <p:sldId id="296" r:id="rId19"/>
    <p:sldId id="291" r:id="rId20"/>
    <p:sldId id="292" r:id="rId21"/>
    <p:sldId id="293" r:id="rId22"/>
    <p:sldId id="294" r:id="rId23"/>
    <p:sldId id="295" r:id="rId24"/>
    <p:sldId id="298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54" autoAdjust="0"/>
    <p:restoredTop sz="94660"/>
  </p:normalViewPr>
  <p:slideViewPr>
    <p:cSldViewPr snapToGrid="0">
      <p:cViewPr varScale="1">
        <p:scale>
          <a:sx n="86" d="100"/>
          <a:sy n="86" d="100"/>
        </p:scale>
        <p:origin x="331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A08EA-8436-42A4-AE27-E99E774A86E1}" type="datetimeFigureOut">
              <a:rPr lang="en-CA" smtClean="0"/>
              <a:t>2019-04-10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845A6-11C6-48A9-BD32-685A83A5B5E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191268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A08EA-8436-42A4-AE27-E99E774A86E1}" type="datetimeFigureOut">
              <a:rPr lang="en-CA" smtClean="0"/>
              <a:t>2019-04-10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845A6-11C6-48A9-BD32-685A83A5B5E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332277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A08EA-8436-42A4-AE27-E99E774A86E1}" type="datetimeFigureOut">
              <a:rPr lang="en-CA" smtClean="0"/>
              <a:t>2019-04-10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845A6-11C6-48A9-BD32-685A83A5B5E1}" type="slidenum">
              <a:rPr lang="en-CA" smtClean="0"/>
              <a:t>‹#›</a:t>
            </a:fld>
            <a:endParaRPr lang="en-CA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43576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A08EA-8436-42A4-AE27-E99E774A86E1}" type="datetimeFigureOut">
              <a:rPr lang="en-CA" smtClean="0"/>
              <a:t>2019-04-10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845A6-11C6-48A9-BD32-685A83A5B5E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642346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A08EA-8436-42A4-AE27-E99E774A86E1}" type="datetimeFigureOut">
              <a:rPr lang="en-CA" smtClean="0"/>
              <a:t>2019-04-10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845A6-11C6-48A9-BD32-685A83A5B5E1}" type="slidenum">
              <a:rPr lang="en-CA" smtClean="0"/>
              <a:t>‹#›</a:t>
            </a:fld>
            <a:endParaRPr lang="en-CA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015368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A08EA-8436-42A4-AE27-E99E774A86E1}" type="datetimeFigureOut">
              <a:rPr lang="en-CA" smtClean="0"/>
              <a:t>2019-04-10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845A6-11C6-48A9-BD32-685A83A5B5E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048375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A08EA-8436-42A4-AE27-E99E774A86E1}" type="datetimeFigureOut">
              <a:rPr lang="en-CA" smtClean="0"/>
              <a:t>2019-04-10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845A6-11C6-48A9-BD32-685A83A5B5E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671038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A08EA-8436-42A4-AE27-E99E774A86E1}" type="datetimeFigureOut">
              <a:rPr lang="en-CA" smtClean="0"/>
              <a:t>2019-04-10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845A6-11C6-48A9-BD32-685A83A5B5E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120789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A08EA-8436-42A4-AE27-E99E774A86E1}" type="datetimeFigureOut">
              <a:rPr lang="en-CA" smtClean="0"/>
              <a:t>2019-04-10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845A6-11C6-48A9-BD32-685A83A5B5E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778861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A08EA-8436-42A4-AE27-E99E774A86E1}" type="datetimeFigureOut">
              <a:rPr lang="en-CA" smtClean="0"/>
              <a:t>2019-04-10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845A6-11C6-48A9-BD32-685A83A5B5E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702627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A08EA-8436-42A4-AE27-E99E774A86E1}" type="datetimeFigureOut">
              <a:rPr lang="en-CA" smtClean="0"/>
              <a:t>2019-04-10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845A6-11C6-48A9-BD32-685A83A5B5E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831269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A08EA-8436-42A4-AE27-E99E774A86E1}" type="datetimeFigureOut">
              <a:rPr lang="en-CA" smtClean="0"/>
              <a:t>2019-04-10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845A6-11C6-48A9-BD32-685A83A5B5E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360323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A08EA-8436-42A4-AE27-E99E774A86E1}" type="datetimeFigureOut">
              <a:rPr lang="en-CA" smtClean="0"/>
              <a:t>2019-04-10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845A6-11C6-48A9-BD32-685A83A5B5E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046201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A08EA-8436-42A4-AE27-E99E774A86E1}" type="datetimeFigureOut">
              <a:rPr lang="en-CA" smtClean="0"/>
              <a:t>2019-04-10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845A6-11C6-48A9-BD32-685A83A5B5E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508499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A08EA-8436-42A4-AE27-E99E774A86E1}" type="datetimeFigureOut">
              <a:rPr lang="en-CA" smtClean="0"/>
              <a:t>2019-04-10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845A6-11C6-48A9-BD32-685A83A5B5E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417622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A08EA-8436-42A4-AE27-E99E774A86E1}" type="datetimeFigureOut">
              <a:rPr lang="en-CA" smtClean="0"/>
              <a:t>2019-04-10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845A6-11C6-48A9-BD32-685A83A5B5E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14884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4A08EA-8436-42A4-AE27-E99E774A86E1}" type="datetimeFigureOut">
              <a:rPr lang="en-CA" smtClean="0"/>
              <a:t>2019-04-10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241845A6-11C6-48A9-BD32-685A83A5B5E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664465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7" Type="http://schemas.openxmlformats.org/officeDocument/2006/relationships/image" Target="../media/image30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jpg"/><Relationship Id="rId5" Type="http://schemas.openxmlformats.org/officeDocument/2006/relationships/image" Target="../media/image28.jpg"/><Relationship Id="rId4" Type="http://schemas.openxmlformats.org/officeDocument/2006/relationships/image" Target="../media/image27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jpg"/><Relationship Id="rId5" Type="http://schemas.openxmlformats.org/officeDocument/2006/relationships/image" Target="../media/image34.jpg"/><Relationship Id="rId4" Type="http://schemas.openxmlformats.org/officeDocument/2006/relationships/image" Target="../media/image33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jpg"/><Relationship Id="rId5" Type="http://schemas.openxmlformats.org/officeDocument/2006/relationships/image" Target="../media/image39.jpg"/><Relationship Id="rId4" Type="http://schemas.openxmlformats.org/officeDocument/2006/relationships/image" Target="../media/image38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jp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jpg"/><Relationship Id="rId3" Type="http://schemas.openxmlformats.org/officeDocument/2006/relationships/image" Target="../media/image45.jpg"/><Relationship Id="rId7" Type="http://schemas.openxmlformats.org/officeDocument/2006/relationships/image" Target="../media/image47.jp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44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46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4DAC0A-938E-4555-8B67-CBC81BA450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sz="4800" dirty="0"/>
              <a:t>Final Presentation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61ADD05-E69E-4B0E-88E0-EA08EF85999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A" dirty="0"/>
              <a:t>Dawn Eggleton, Kalia </a:t>
            </a:r>
            <a:r>
              <a:rPr lang="en-CA" dirty="0" err="1"/>
              <a:t>Hameiri</a:t>
            </a:r>
            <a:r>
              <a:rPr lang="en-CA" dirty="0"/>
              <a:t>, Omar El </a:t>
            </a:r>
            <a:r>
              <a:rPr lang="en-CA" dirty="0" err="1"/>
              <a:t>Tayara</a:t>
            </a:r>
            <a:r>
              <a:rPr lang="en-CA" dirty="0"/>
              <a:t>, and Yousef Abdel-Rahman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8E4F97-BA10-4FCA-A7D5-14E0045C44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5571" y="905516"/>
            <a:ext cx="3803302" cy="3803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6580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A0393-26BE-47E4-AC01-20D4568ED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Development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72EF10-A379-4257-B6BA-708F5255D6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sz="2400" dirty="0"/>
              <a:t>Selection Screen – Then vs Now</a:t>
            </a:r>
            <a:endParaRPr lang="en-CA" sz="2200" dirty="0"/>
          </a:p>
          <a:p>
            <a:pPr lvl="1"/>
            <a:endParaRPr lang="en-CA" sz="2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38C5AE-4E6A-41C6-B662-DA13942D08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315" y="2787153"/>
            <a:ext cx="4205726" cy="236572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768D380-942E-4F0B-9291-DD3BDCFC80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8158" y="2787154"/>
            <a:ext cx="4994872" cy="2365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7328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A0393-26BE-47E4-AC01-20D4568ED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Development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72EF10-A379-4257-B6BA-708F5255D6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sz="2400" dirty="0"/>
              <a:t>Guidebook – Then vs Now</a:t>
            </a:r>
            <a:endParaRPr lang="en-CA" sz="2200" dirty="0"/>
          </a:p>
          <a:p>
            <a:pPr lvl="1"/>
            <a:endParaRPr lang="en-CA" sz="1800" dirty="0"/>
          </a:p>
          <a:p>
            <a:pPr lvl="1"/>
            <a:endParaRPr lang="en-CA" sz="2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38C5AE-4E6A-41C6-B662-DA13942D08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315" y="2787153"/>
            <a:ext cx="4205726" cy="236572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22A030F-8AA0-42A7-B4B4-1152AD7351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9889" y="2787154"/>
            <a:ext cx="4991409" cy="2365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0998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A0393-26BE-47E4-AC01-20D4568ED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Development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72EF10-A379-4257-B6BA-708F5255D6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sz="2400" dirty="0"/>
              <a:t>Guidebook – Then vs Now</a:t>
            </a:r>
            <a:endParaRPr lang="en-CA" sz="2200" dirty="0"/>
          </a:p>
          <a:p>
            <a:pPr lvl="1"/>
            <a:endParaRPr lang="en-CA" sz="1800" dirty="0"/>
          </a:p>
          <a:p>
            <a:pPr lvl="1"/>
            <a:endParaRPr lang="en-CA" sz="2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38C5AE-4E6A-41C6-B662-DA13942D08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315" y="2787153"/>
            <a:ext cx="4205726" cy="23657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410AEE9-E238-457F-89D4-CA24BFA442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9889" y="2787154"/>
            <a:ext cx="4991409" cy="2365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1563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0879FA92-39DA-4858-BFA5-1181A0A631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9126" y="2838658"/>
            <a:ext cx="2008352" cy="357218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E9A0393-26BE-47E4-AC01-20D4568ED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Development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72EF10-A379-4257-B6BA-708F5255D6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sz="2400" dirty="0"/>
              <a:t>Guidebook – Then vs Now</a:t>
            </a:r>
            <a:endParaRPr lang="en-CA" sz="2200" dirty="0"/>
          </a:p>
          <a:p>
            <a:pPr lvl="1"/>
            <a:endParaRPr lang="en-CA" sz="1800" dirty="0"/>
          </a:p>
          <a:p>
            <a:pPr lvl="1"/>
            <a:endParaRPr lang="en-CA" sz="2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FE1FF9-63BD-4902-990E-AD39381963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838658"/>
            <a:ext cx="2009356" cy="357218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B63DF95-ACC3-4B28-9242-8353BB2656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7728" y="2838658"/>
            <a:ext cx="2009356" cy="357218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CDB281B-2E9D-4C28-A0C2-F979C32183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9018" y="2838658"/>
            <a:ext cx="2008352" cy="3572189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2048353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A0393-26BE-47E4-AC01-20D4568ED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Development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72EF10-A379-4257-B6BA-708F5255D6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sz="2400" dirty="0"/>
              <a:t>Hiking Screen – Then vs Now</a:t>
            </a:r>
            <a:endParaRPr lang="en-CA" sz="2200" dirty="0"/>
          </a:p>
          <a:p>
            <a:pPr lvl="1"/>
            <a:endParaRPr lang="en-CA" sz="2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38C5AE-4E6A-41C6-B662-DA13942D08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316" y="2787153"/>
            <a:ext cx="4205724" cy="23657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B2C32B2-D6D1-48AB-B183-28EA0ECF3D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8157" y="2787153"/>
            <a:ext cx="4991412" cy="2365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0673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A0393-26BE-47E4-AC01-20D4568ED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Development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72EF10-A379-4257-B6BA-708F5255D6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sz="2400" dirty="0"/>
              <a:t>Completion/Game Over – Then vs Now</a:t>
            </a:r>
            <a:endParaRPr lang="en-CA" sz="2200" dirty="0"/>
          </a:p>
          <a:p>
            <a:pPr lvl="1"/>
            <a:endParaRPr lang="en-CA" sz="2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38C5AE-4E6A-41C6-B662-DA13942D08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316" y="2787153"/>
            <a:ext cx="4205724" cy="2365719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CF080FF-600E-4B25-BD70-3D438A2BDD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8157" y="2790096"/>
            <a:ext cx="4985201" cy="2362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2923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A0393-26BE-47E4-AC01-20D4568ED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Assets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72EF10-A379-4257-B6BA-708F5255D6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sz="2400" dirty="0"/>
              <a:t>Action Items</a:t>
            </a:r>
            <a:endParaRPr lang="en-CA" sz="2200" dirty="0"/>
          </a:p>
          <a:p>
            <a:pPr lvl="1"/>
            <a:endParaRPr lang="en-CA" sz="22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EFCD69D-5E08-40C2-A5C5-EAD06E37D1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7934" y="2420415"/>
            <a:ext cx="2997200" cy="25908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CD545FA-9A97-4B7F-AFA0-8859B122AC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3534" y="4912214"/>
            <a:ext cx="3911600" cy="1524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453279B-7FA2-458A-82D0-B072CCC60B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2521" y="2903015"/>
            <a:ext cx="1676400" cy="210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6070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A0393-26BE-47E4-AC01-20D4568ED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Assets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72EF10-A379-4257-B6BA-708F5255D6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sz="2400" dirty="0"/>
              <a:t>Path Tiles</a:t>
            </a:r>
            <a:endParaRPr lang="en-CA" sz="2200" dirty="0"/>
          </a:p>
          <a:p>
            <a:pPr lvl="1"/>
            <a:endParaRPr lang="en-CA" sz="2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C494E6-E1E1-4B74-A558-7B9C7F02E1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480" y="2718912"/>
            <a:ext cx="3859126" cy="11370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3CF64AD-2623-4DEA-B57C-24BC7D0B47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8680" y="4092592"/>
            <a:ext cx="4281993" cy="10448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551A929-78F5-4247-A862-CF157A2775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8680" y="2845759"/>
            <a:ext cx="3977612" cy="100638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2E8AA8A-01D4-4524-A6E1-D49108E4AB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030" y="4100975"/>
            <a:ext cx="3779576" cy="95845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E0AA1D1-09B7-4CDD-8563-725FE0E26A3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3226" y="5335334"/>
            <a:ext cx="3382108" cy="94699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E818B11-F3F9-411C-B236-4769BE74456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599" y="5304431"/>
            <a:ext cx="3807069" cy="1033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5202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EA0D8A0-20BF-4A79-978A-F99BC451D4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8621" y="4155466"/>
            <a:ext cx="2809155" cy="240480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D2DD5E9-CADE-4E42-9DC2-ED62CDB879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8803" y="2655442"/>
            <a:ext cx="2913044" cy="241517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E9A0393-26BE-47E4-AC01-20D4568ED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Assets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72EF10-A379-4257-B6BA-708F5255D6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sz="2400" dirty="0"/>
              <a:t>Deciduous Biome – Environment Pieces</a:t>
            </a:r>
            <a:endParaRPr lang="en-CA" sz="2200" dirty="0"/>
          </a:p>
          <a:p>
            <a:pPr lvl="1"/>
            <a:endParaRPr lang="en-CA" sz="2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63E9EA5-6DA5-440E-B2E5-8534B4C62E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257" y="2974766"/>
            <a:ext cx="2116474" cy="106125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368FF4F-034B-4BA6-832A-FE16F9026B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6731" y="2974766"/>
            <a:ext cx="1608995" cy="106125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843D2AC-F7FE-4D45-A2F7-0F4DAC125E7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941" y="4155466"/>
            <a:ext cx="3001287" cy="2005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0042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A0393-26BE-47E4-AC01-20D4568ED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Assets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72EF10-A379-4257-B6BA-708F5255D6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sz="2400" dirty="0"/>
              <a:t>Deciduous Biome – Animals</a:t>
            </a:r>
            <a:endParaRPr lang="en-CA" sz="2200" dirty="0"/>
          </a:p>
          <a:p>
            <a:pPr lvl="1"/>
            <a:endParaRPr lang="en-CA" sz="2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9CD39D-BDB8-4824-868C-0233792D0B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459" y="5058301"/>
            <a:ext cx="4128477" cy="16181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9892B58-F4A9-414D-8DCD-2C358DA1F8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2376" y="2969809"/>
            <a:ext cx="2093332" cy="210429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C47268D-0DFE-4D18-9DC3-042FFCC016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0212" y="4707185"/>
            <a:ext cx="2149447" cy="185091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08413D7-AAEC-4D4C-AD95-984AB27396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775" y="2963369"/>
            <a:ext cx="1910655" cy="204452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9206C91-0B3A-42A1-A57E-D739EC494D7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1446" y="2771183"/>
            <a:ext cx="1875501" cy="2236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0475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Concept</a:t>
            </a:r>
          </a:p>
          <a:p>
            <a:r>
              <a:rPr lang="en-US" sz="2400" dirty="0"/>
              <a:t>Features</a:t>
            </a:r>
          </a:p>
          <a:p>
            <a:r>
              <a:rPr lang="en-US" sz="2400" dirty="0"/>
              <a:t>Development</a:t>
            </a:r>
          </a:p>
          <a:p>
            <a:r>
              <a:rPr lang="en-US" sz="2400" dirty="0"/>
              <a:t>Assets</a:t>
            </a:r>
          </a:p>
          <a:p>
            <a:r>
              <a:rPr lang="en-US" sz="2400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6344980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A0393-26BE-47E4-AC01-20D4568ED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Assets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72EF10-A379-4257-B6BA-708F5255D6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sz="2400" dirty="0"/>
              <a:t>Boreal Biome – Environment Pieces</a:t>
            </a:r>
            <a:endParaRPr lang="en-CA" sz="2200" dirty="0"/>
          </a:p>
          <a:p>
            <a:pPr lvl="1"/>
            <a:endParaRPr lang="en-CA" sz="2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984672E-2A99-4629-A579-2699A94E24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1193" y="2675932"/>
            <a:ext cx="5164015" cy="28500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F3A25FF-FE79-4416-94B9-BC6C916BE3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3009481"/>
            <a:ext cx="2809803" cy="27295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CF0ECE8-D2EE-4205-BC02-5E8FD655ED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0191" y="4652387"/>
            <a:ext cx="2371180" cy="1952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6047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897246D-3C9A-420E-BD02-5E179A6B11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722" y="3429000"/>
            <a:ext cx="2991722" cy="305431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EC659F2-7DF5-44A3-BEC5-3D204608ED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2698722"/>
            <a:ext cx="4505099" cy="127813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E9A0393-26BE-47E4-AC01-20D4568ED1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CA" dirty="0"/>
              <a:t>Assets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72EF10-A379-4257-B6BA-708F5255D6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90"/>
            <a:ext cx="8596668" cy="524340"/>
          </a:xfrm>
        </p:spPr>
        <p:txBody>
          <a:bodyPr>
            <a:normAutofit/>
          </a:bodyPr>
          <a:lstStyle/>
          <a:p>
            <a:r>
              <a:rPr lang="en-CA" sz="2400" dirty="0"/>
              <a:t>Boreal Biome – Animals</a:t>
            </a:r>
            <a:endParaRPr lang="en-CA" sz="2200" dirty="0"/>
          </a:p>
          <a:p>
            <a:pPr lvl="1"/>
            <a:endParaRPr lang="en-CA" sz="2200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BFBE815D-1602-4C16-AF6D-F0AAEAEC2CD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05530941"/>
              </p:ext>
            </p:extLst>
          </p:nvPr>
        </p:nvGraphicFramePr>
        <p:xfrm>
          <a:off x="3665142" y="4626848"/>
          <a:ext cx="2244903" cy="19147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" r:id="rId5" imgW="5536440" imgH="4723560" progId="">
                  <p:embed/>
                </p:oleObj>
              </mc:Choice>
              <mc:Fallback>
                <p:oleObj r:id="rId5" imgW="5536440" imgH="472356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665142" y="4626848"/>
                        <a:ext cx="2244903" cy="191473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462A4F11-0C83-470A-A734-E194B5234F8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2021" y="2041490"/>
            <a:ext cx="2325731" cy="27750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4D94C41-A487-498E-A60E-7F82A2137A5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7743" y="4326370"/>
            <a:ext cx="1999064" cy="2069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3595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A0393-26BE-47E4-AC01-20D4568ED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Assets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72EF10-A379-4257-B6BA-708F5255D6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sz="2400" dirty="0"/>
              <a:t>Wetlands Biome – Environment Pieces</a:t>
            </a:r>
            <a:endParaRPr lang="en-CA" sz="2200" dirty="0"/>
          </a:p>
          <a:p>
            <a:pPr lvl="1"/>
            <a:endParaRPr lang="en-CA" sz="2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AD4C2F-3222-48F8-82B9-0D8F322ACA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5377" y="2851043"/>
            <a:ext cx="4674856" cy="189010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9CCCDDD-2010-44AE-9902-5738A335EF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571" y="3974122"/>
            <a:ext cx="4790761" cy="2600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7770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A0393-26BE-47E4-AC01-20D4568ED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Assets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72EF10-A379-4257-B6BA-708F5255D6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sz="2400" dirty="0"/>
              <a:t>Wetlands Biome – Animals</a:t>
            </a:r>
            <a:endParaRPr lang="en-CA" sz="2200" dirty="0"/>
          </a:p>
          <a:p>
            <a:pPr lvl="1"/>
            <a:endParaRPr lang="en-CA" sz="2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76BABB-D3FD-4940-B4ED-12FEA9D4F1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0663" y="3629967"/>
            <a:ext cx="3581400" cy="2743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D2EF24E-AA9E-4648-9CE3-A10BE638C3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3636" y="2912880"/>
            <a:ext cx="2690726" cy="3256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9621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DD1115-1EE3-4955-9A9A-76CE828389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Demonstation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B0F262-EA92-4F59-8686-03963BDD23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10.50.51.98:8080</a:t>
            </a:r>
          </a:p>
        </p:txBody>
      </p:sp>
    </p:spTree>
    <p:extLst>
      <p:ext uri="{BB962C8B-B14F-4D97-AF65-F5344CB8AC3E}">
        <p14:creationId xmlns:p14="http://schemas.microsoft.com/office/powerpoint/2010/main" val="1430126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D30FE89-EF35-42C5-ADA3-2AB091D0F8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5447" y="2800194"/>
            <a:ext cx="3480664" cy="347135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E9A0393-26BE-47E4-AC01-20D4568ED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Concept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72EF10-A379-4257-B6BA-708F5255D6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sz="2400" dirty="0"/>
              <a:t>Nature hike through Ontario’s three major biomes:</a:t>
            </a:r>
          </a:p>
          <a:p>
            <a:pPr lvl="1"/>
            <a:r>
              <a:rPr lang="en-CA" sz="2200" dirty="0"/>
              <a:t>Deciduous Forest</a:t>
            </a:r>
          </a:p>
          <a:p>
            <a:pPr lvl="1"/>
            <a:r>
              <a:rPr lang="en-CA" sz="2200" dirty="0"/>
              <a:t>Boreal Forest</a:t>
            </a:r>
          </a:p>
          <a:p>
            <a:pPr lvl="1"/>
            <a:r>
              <a:rPr lang="en-CA" sz="2200" dirty="0"/>
              <a:t>Wetlands</a:t>
            </a:r>
          </a:p>
        </p:txBody>
      </p:sp>
    </p:spTree>
    <p:extLst>
      <p:ext uri="{BB962C8B-B14F-4D97-AF65-F5344CB8AC3E}">
        <p14:creationId xmlns:p14="http://schemas.microsoft.com/office/powerpoint/2010/main" val="10117527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A0393-26BE-47E4-AC01-20D4568ED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Concept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72EF10-A379-4257-B6BA-708F5255D6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sz="2400" dirty="0"/>
              <a:t>Cooperation</a:t>
            </a:r>
          </a:p>
          <a:p>
            <a:pPr lvl="1"/>
            <a:r>
              <a:rPr lang="en-CA" sz="2200" dirty="0"/>
              <a:t>Guide can see the actions for each animal</a:t>
            </a:r>
          </a:p>
          <a:p>
            <a:pPr lvl="1"/>
            <a:r>
              <a:rPr lang="en-CA" sz="2200" dirty="0"/>
              <a:t>Hiker can see the animal and the available options</a:t>
            </a:r>
          </a:p>
          <a:p>
            <a:pPr lvl="1"/>
            <a:r>
              <a:rPr lang="en-CA" sz="2200" dirty="0"/>
              <a:t>Must work together to determine the correct action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219DCD-E773-4FE5-AA1A-04A8BAA984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2280" y="3976788"/>
            <a:ext cx="4457843" cy="2559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3675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A0393-26BE-47E4-AC01-20D4568ED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Concept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72EF10-A379-4257-B6BA-708F5255D6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sz="2400" dirty="0"/>
              <a:t>Challenge</a:t>
            </a:r>
          </a:p>
          <a:p>
            <a:pPr lvl="1"/>
            <a:r>
              <a:rPr lang="en-CA" sz="2200" dirty="0"/>
              <a:t>7 animal interactions</a:t>
            </a:r>
          </a:p>
          <a:p>
            <a:pPr lvl="1"/>
            <a:r>
              <a:rPr lang="en-CA" sz="2200" dirty="0"/>
              <a:t>5 minute maximum</a:t>
            </a:r>
          </a:p>
          <a:p>
            <a:pPr lvl="1"/>
            <a:r>
              <a:rPr lang="en-CA" sz="2200" dirty="0"/>
              <a:t>Must get through all 7 animals to be entirely successful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EAC181B-5A59-4502-9095-132D866B7F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8075" y="4359208"/>
            <a:ext cx="4913644" cy="204923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8502025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A0393-26BE-47E4-AC01-20D4568ED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Concept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72EF10-A379-4257-B6BA-708F5255D6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sz="2400" dirty="0"/>
              <a:t>Educational</a:t>
            </a:r>
          </a:p>
          <a:p>
            <a:pPr lvl="1"/>
            <a:r>
              <a:rPr lang="en-CA" sz="2200" dirty="0"/>
              <a:t>During hike, 3D to-scale models are presented to the hiker, and images with textual data to the guide</a:t>
            </a:r>
          </a:p>
          <a:p>
            <a:pPr lvl="1"/>
            <a:r>
              <a:rPr lang="en-CA" sz="2200" dirty="0"/>
              <a:t>After the hike, animal information cards are presented to the hiker with more information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0D8CAD-5D23-4570-A433-1F9CC77167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8075" y="4464712"/>
            <a:ext cx="4913644" cy="2049239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0475300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A0393-26BE-47E4-AC01-20D4568ED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72EF10-A379-4257-B6BA-708F5255D6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sz="2400" dirty="0"/>
              <a:t>Selection Screen</a:t>
            </a:r>
          </a:p>
          <a:p>
            <a:pPr lvl="1"/>
            <a:r>
              <a:rPr lang="en-CA" sz="2200" dirty="0"/>
              <a:t>Features models from the two forest biomes</a:t>
            </a:r>
          </a:p>
          <a:p>
            <a:pPr lvl="1"/>
            <a:r>
              <a:rPr lang="en-CA" sz="2200" dirty="0"/>
              <a:t>Selection of Hiker or Guide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25193F-BEDB-4134-946C-C703B747C5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222" y="3726015"/>
            <a:ext cx="5893358" cy="2793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4844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A0393-26BE-47E4-AC01-20D4568ED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72EF10-A379-4257-B6BA-708F5255D6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sz="2400" dirty="0"/>
              <a:t>Guidebook</a:t>
            </a:r>
          </a:p>
          <a:p>
            <a:pPr lvl="1"/>
            <a:r>
              <a:rPr lang="en-CA" sz="2200" dirty="0"/>
              <a:t>Desktop or mobile – vertical or horizontal</a:t>
            </a:r>
          </a:p>
          <a:p>
            <a:pPr lvl="1"/>
            <a:r>
              <a:rPr lang="en-CA" sz="2200" dirty="0"/>
              <a:t>Filter by biome, species, color, and size</a:t>
            </a:r>
          </a:p>
          <a:p>
            <a:pPr lvl="1"/>
            <a:endParaRPr lang="en-CA" sz="2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E5E5C9-F4A1-47DC-BE91-DDCBFD2A46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222" y="3726015"/>
            <a:ext cx="5893358" cy="2793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8247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A0393-26BE-47E4-AC01-20D4568ED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72EF10-A379-4257-B6BA-708F5255D6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sz="2400" dirty="0"/>
              <a:t>Hiking Screen</a:t>
            </a:r>
          </a:p>
          <a:p>
            <a:pPr lvl="1"/>
            <a:r>
              <a:rPr lang="en-CA" sz="2200" dirty="0"/>
              <a:t>Limited to on or near the path</a:t>
            </a:r>
          </a:p>
          <a:p>
            <a:pPr lvl="1"/>
            <a:r>
              <a:rPr lang="en-CA" sz="2200" dirty="0"/>
              <a:t>Procedural generation of environment models and sounds</a:t>
            </a:r>
          </a:p>
          <a:p>
            <a:pPr lvl="1"/>
            <a:r>
              <a:rPr lang="en-CA" sz="2200" dirty="0"/>
              <a:t>Random, biome-specific animal generation</a:t>
            </a:r>
          </a:p>
          <a:p>
            <a:pPr lvl="1"/>
            <a:r>
              <a:rPr lang="en-CA" sz="2200" dirty="0"/>
              <a:t>Buffered environment</a:t>
            </a:r>
          </a:p>
          <a:p>
            <a:pPr lvl="1"/>
            <a:endParaRPr lang="en-CA" sz="1800" dirty="0"/>
          </a:p>
          <a:p>
            <a:pPr lvl="1"/>
            <a:endParaRPr lang="en-CA" sz="2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346591-120F-4747-A230-608C11EA82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2580" y="4205234"/>
            <a:ext cx="5051855" cy="2394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063333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181</TotalTime>
  <Words>257</Words>
  <Application>Microsoft Office PowerPoint</Application>
  <PresentationFormat>Widescreen</PresentationFormat>
  <Paragraphs>71</Paragraphs>
  <Slides>24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0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Trebuchet MS</vt:lpstr>
      <vt:lpstr>Wingdings 3</vt:lpstr>
      <vt:lpstr>Facet</vt:lpstr>
      <vt:lpstr>Final Presentation</vt:lpstr>
      <vt:lpstr>Overview</vt:lpstr>
      <vt:lpstr>Concept</vt:lpstr>
      <vt:lpstr>Concept</vt:lpstr>
      <vt:lpstr>Concept</vt:lpstr>
      <vt:lpstr>Concept</vt:lpstr>
      <vt:lpstr>Features</vt:lpstr>
      <vt:lpstr>Features</vt:lpstr>
      <vt:lpstr>Features</vt:lpstr>
      <vt:lpstr>Development</vt:lpstr>
      <vt:lpstr>Development</vt:lpstr>
      <vt:lpstr>Development</vt:lpstr>
      <vt:lpstr>Development</vt:lpstr>
      <vt:lpstr>Development</vt:lpstr>
      <vt:lpstr>Development</vt:lpstr>
      <vt:lpstr>Assets</vt:lpstr>
      <vt:lpstr>Assets</vt:lpstr>
      <vt:lpstr>Assets</vt:lpstr>
      <vt:lpstr>Assets</vt:lpstr>
      <vt:lpstr>Assets</vt:lpstr>
      <vt:lpstr>Assets</vt:lpstr>
      <vt:lpstr>Assets</vt:lpstr>
      <vt:lpstr>Assets</vt:lpstr>
      <vt:lpstr>Demonstation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Observation Trail</dc:title>
  <dc:creator>Dawn Eggleton</dc:creator>
  <cp:lastModifiedBy>Kalia Hameiri</cp:lastModifiedBy>
  <cp:revision>15</cp:revision>
  <dcterms:created xsi:type="dcterms:W3CDTF">2019-02-15T15:16:18Z</dcterms:created>
  <dcterms:modified xsi:type="dcterms:W3CDTF">2019-04-10T12:26:50Z</dcterms:modified>
</cp:coreProperties>
</file>